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9" r:id="rId10"/>
    <p:sldId id="264" r:id="rId11"/>
    <p:sldId id="266" r:id="rId12"/>
    <p:sldId id="270" r:id="rId13"/>
    <p:sldId id="267" r:id="rId14"/>
    <p:sldId id="265" r:id="rId15"/>
    <p:sldId id="268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2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5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1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3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1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1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9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3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62E0-1C27-4EB9-A387-76FCFD85372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09CA-15D5-45E3-B3A5-1876D90C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83" y="1376691"/>
            <a:ext cx="5645108" cy="2612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5967" y="4261281"/>
            <a:ext cx="6782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Центр «Пространственного моделирования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среде центра конструирования «Бабашки»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1724" y="73209"/>
            <a:ext cx="117053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8" y="1714013"/>
            <a:ext cx="3524597" cy="4699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50" y="1675262"/>
            <a:ext cx="3470619" cy="4627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5" y="1655689"/>
            <a:ext cx="3450739" cy="4600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7189" y="0"/>
            <a:ext cx="1084422" cy="17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5" y="1772343"/>
            <a:ext cx="3061162" cy="408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74" y="1819095"/>
            <a:ext cx="3068695" cy="4091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18" y="1772343"/>
            <a:ext cx="3138824" cy="418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5043" y="-46443"/>
            <a:ext cx="117053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043" y="-46443"/>
            <a:ext cx="1170533" cy="1865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14850" y="1357430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Батл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«Строители»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7" y="1865537"/>
            <a:ext cx="5500479" cy="4125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60" y="2113658"/>
            <a:ext cx="5659291" cy="42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127" y="1459001"/>
            <a:ext cx="113718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Перспективы развития: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накопление методического материала; 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 трансляция опыта работы;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 разработка дополнительной общеразвивающей общеобразовательной программы «Бабашки – конструирование»;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	- развитие воображения и чувства баланса при создании детьми авторских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конструкций;</a:t>
            </a:r>
          </a:p>
          <a:p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в перспективе: проектная </a:t>
            </a:r>
            <a:r>
              <a:rPr lang="ru-RU" sz="3000" dirty="0" err="1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грантовая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деятельность «Столярная мастерская» в филиале МАДОУ д/с №2 «Орлёнок» («Богатырь). 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405" y="0"/>
            <a:ext cx="117053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73" y="1312988"/>
            <a:ext cx="108772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		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Перспективы развития: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	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пополнение образовательной открытой среды в ДОУ для работы с конструктором «БАБАШКИ»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;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 совместной, спонтанной, индивидуальной и свободной строительной игры в разных масштабах в новой развивающей среде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;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семинар-практикум для педагогов ДОУ «Значение пространственного моделирования и конструирования в ДОУ»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;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 течении года организуются открытые просмотры деятельности в среде центра конструирования «Бабашки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»;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КПК педагога по теме «Пространственное моделирование с дошкольниками в открытой образовательной среде «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Бабашки…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099" y="-18587"/>
            <a:ext cx="117053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326" y="73209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5" t="3419" r="9368" b="12387"/>
          <a:stretch/>
        </p:blipFill>
        <p:spPr>
          <a:xfrm>
            <a:off x="10866268" y="-1"/>
            <a:ext cx="1173143" cy="186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t="22988" r="2716"/>
          <a:stretch/>
        </p:blipFill>
        <p:spPr>
          <a:xfrm>
            <a:off x="202917" y="1863784"/>
            <a:ext cx="5739965" cy="3972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9081" r="5831"/>
          <a:stretch/>
        </p:blipFill>
        <p:spPr>
          <a:xfrm>
            <a:off x="6096528" y="2403803"/>
            <a:ext cx="5869072" cy="39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326" y="73209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5" t="3419" r="9368" b="12387"/>
          <a:stretch/>
        </p:blipFill>
        <p:spPr>
          <a:xfrm>
            <a:off x="10866268" y="-1"/>
            <a:ext cx="1173143" cy="186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"/>
          <a:stretch/>
        </p:blipFill>
        <p:spPr>
          <a:xfrm>
            <a:off x="5034783" y="1199558"/>
            <a:ext cx="4167273" cy="2519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5902"/>
          <a:stretch/>
        </p:blipFill>
        <p:spPr>
          <a:xfrm>
            <a:off x="7567448" y="3899189"/>
            <a:ext cx="3972599" cy="27274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0" y="2387904"/>
            <a:ext cx="4447474" cy="35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326" y="73209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326" y="1953087"/>
            <a:ext cx="89664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за внимание!</a:t>
            </a:r>
            <a:endParaRPr lang="ru-RU" sz="8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5" t="3419" r="9368" b="12387"/>
          <a:stretch/>
        </p:blipFill>
        <p:spPr>
          <a:xfrm>
            <a:off x="10866268" y="-1"/>
            <a:ext cx="1173143" cy="18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17" y="1298119"/>
            <a:ext cx="3935105" cy="4880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595" y="1298119"/>
            <a:ext cx="5185716" cy="4938016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6045275" y="3809604"/>
            <a:ext cx="4832413" cy="266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033437" y="3429000"/>
            <a:ext cx="0" cy="3800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045275" y="3367327"/>
            <a:ext cx="4832413" cy="266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0884667" y="3393960"/>
            <a:ext cx="0" cy="3800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311" y="18365"/>
            <a:ext cx="117053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11" y="1154468"/>
            <a:ext cx="4907623" cy="3684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15" y="1201444"/>
            <a:ext cx="3837041" cy="177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/>
          <p:cNvSpPr txBox="1"/>
          <p:nvPr/>
        </p:nvSpPr>
        <p:spPr>
          <a:xfrm>
            <a:off x="503219" y="2988919"/>
            <a:ext cx="555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Старт проекта: 01. 12. 2024 год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770" y="0"/>
            <a:ext cx="1170533" cy="1865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435" y="3528861"/>
            <a:ext cx="5885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Участники проекта: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воспитанники МАДОУ д/с №2 «Орлёнок»;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педагоги;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специалисты;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родители воспитанников (законных представителей)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	01. 12. 2024 год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3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9" y="1772343"/>
            <a:ext cx="6716294" cy="3780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957" y="1655688"/>
            <a:ext cx="4706926" cy="3897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1489" y="0"/>
            <a:ext cx="1054930" cy="16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0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821" y="1772343"/>
            <a:ext cx="96813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Цель проекта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	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обосновать эффективности методики пространственного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в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среде центра конструирования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«Бабашки» в условиях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Федеральной образовательной программы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142" y="73209"/>
            <a:ext cx="117053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7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8" y="1714013"/>
            <a:ext cx="3524597" cy="4699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50" y="1675262"/>
            <a:ext cx="3470619" cy="4627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5" y="1655689"/>
            <a:ext cx="3450740" cy="4600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1908" y="-18587"/>
            <a:ext cx="1037854" cy="16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22" y="3976584"/>
            <a:ext cx="3749517" cy="24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516" y="2333481"/>
            <a:ext cx="498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КПК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023" y="1298119"/>
            <a:ext cx="3713499" cy="2523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84" y="1121502"/>
            <a:ext cx="3773052" cy="2881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73" y="3781743"/>
            <a:ext cx="3738569" cy="28550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9479" y="16040"/>
            <a:ext cx="117053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8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53" y="1563340"/>
            <a:ext cx="4807265" cy="480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42" y="1607412"/>
            <a:ext cx="4763193" cy="4763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5987" y="0"/>
            <a:ext cx="1049359" cy="16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7"/>
            <a:ext cx="12193057" cy="68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73209"/>
            <a:ext cx="1588917" cy="15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522" y="6441984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Анапа,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906" y="178101"/>
            <a:ext cx="80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детский сад №2 «Орлёнок»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муниципального образования город – курорт Анапа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5987" y="0"/>
            <a:ext cx="1049359" cy="1672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87" y="1298119"/>
            <a:ext cx="3870759" cy="5143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27" y="1298119"/>
            <a:ext cx="3905513" cy="51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9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412</Words>
  <Application>Microsoft Office PowerPoint</Application>
  <PresentationFormat>Широкоэкранный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2024-08-26T08:57:18Z</dcterms:created>
  <dcterms:modified xsi:type="dcterms:W3CDTF">2025-03-21T12:20:56Z</dcterms:modified>
</cp:coreProperties>
</file>